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Case Management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101FD-1926-402A-8465-88C04F0635EE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047BC-E485-46E8-8C60-E2489E681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7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0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8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906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4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67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9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18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0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2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4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8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52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CC9C81B-5BA7-4D8B-B9F4-D05352333A75}" type="datetimeFigureOut">
              <a:rPr lang="en-US" smtClean="0"/>
              <a:t>5/16/16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3989319-6501-4EB5-8E3A-09C48677D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28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42720"/>
            <a:ext cx="10515600" cy="205232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Case Management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022668" y="2468880"/>
            <a:ext cx="10514012" cy="150182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Workers’ Compensation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39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Return to Work Guidelines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Reed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American College of Occupational and Environmental Medicine (ACOEM)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We use the Activity Prescription form (</a:t>
            </a:r>
            <a:r>
              <a:rPr lang="en-US" sz="4400" dirty="0" err="1" smtClean="0">
                <a:solidFill>
                  <a:schemeClr val="tx1"/>
                </a:solidFill>
              </a:rPr>
              <a:t>ARx</a:t>
            </a:r>
            <a:r>
              <a:rPr lang="en-US" sz="4400" dirty="0" smtClean="0">
                <a:solidFill>
                  <a:schemeClr val="tx1"/>
                </a:solidFill>
              </a:rPr>
              <a:t>) </a:t>
            </a:r>
          </a:p>
          <a:p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2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Who is responsible for utilization review?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Everyone on the health care team is responsible: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Physicians-diagnosis, treatment, prognosis, focus on return to work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Nurse-assess, evaluate, direct care, return to work support, case management, employer communication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Employer-good communication, supervisor support, return to work program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07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Primary Goal of Case Management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Advocacy and respect for the worker to deliver appropriate and timely WCF benefits 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Achieve optimal healthcare outcomes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Achieve optimal and sustainable function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2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Why? Uncontrolled and rising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medical costs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Opportunity to control high direct medical costs-71% in Bangkok study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Advocate for the worker to guide quality and timely care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Promote early return to work to reduce lost productivity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Promote return to optimal function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Shorten the claim duration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0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801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Occupational Health Case Management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sz="4900" dirty="0" smtClean="0">
                <a:solidFill>
                  <a:schemeClr val="tx1"/>
                </a:solidFill>
              </a:rPr>
              <a:t>Kaiser</a:t>
            </a:r>
            <a:r>
              <a:rPr lang="en-US" dirty="0" smtClean="0">
                <a:solidFill>
                  <a:schemeClr val="tx1"/>
                </a:solidFill>
              </a:rPr>
              <a:t> Permanente-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What should we focus on?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6555"/>
            <a:ext cx="10515600" cy="349040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Getting cost data was difficult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We worked with KP to learn the highest costs diagnoses for KP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SAIF, the largest insurer in Oregon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18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341" y="2356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Utilization Review Report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We developed an automated utilization review report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We grouped top diagnoses codes by body part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We learned the high medical cost drivers by body 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102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Thank you!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May I answer any questions?</a:t>
            </a:r>
          </a:p>
          <a:p>
            <a:pPr algn="ctr"/>
            <a:endParaRPr lang="en-US" sz="4400" dirty="0" smtClean="0">
              <a:solidFill>
                <a:srgbClr val="0070C0"/>
              </a:solidFill>
            </a:endParaRPr>
          </a:p>
          <a:p>
            <a:pPr algn="ctr"/>
            <a:endParaRPr lang="en-US" sz="4400" dirty="0" smtClean="0">
              <a:solidFill>
                <a:srgbClr val="0070C0"/>
              </a:solidFill>
            </a:endParaRPr>
          </a:p>
          <a:p>
            <a:pPr algn="ctr"/>
            <a:endParaRPr lang="en-US" sz="4400" dirty="0" smtClean="0">
              <a:solidFill>
                <a:srgbClr val="0070C0"/>
              </a:solidFill>
            </a:endParaRPr>
          </a:p>
          <a:p>
            <a:pPr algn="ctr"/>
            <a:endParaRPr lang="en-US" sz="4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Karin Drake, RN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Karin.n.drake@kp.org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94" y="2532810"/>
            <a:ext cx="4029833" cy="252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4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16</TotalTime>
  <Words>227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Corbel</vt:lpstr>
      <vt:lpstr>Depth</vt:lpstr>
      <vt:lpstr>Case Management </vt:lpstr>
      <vt:lpstr>Return to Work Guidelines</vt:lpstr>
      <vt:lpstr>Who is responsible for utilization review? </vt:lpstr>
      <vt:lpstr>The Primary Goal of Case Management</vt:lpstr>
      <vt:lpstr>Why? Uncontrolled and rising  medical costs</vt:lpstr>
      <vt:lpstr>Occupational Health Case Management  at Kaiser Permanente- What should we focus on?</vt:lpstr>
      <vt:lpstr>Utilization Review Report</vt:lpstr>
      <vt:lpstr>Thank you! </vt:lpstr>
    </vt:vector>
  </TitlesOfParts>
  <Company>Kaiser Permanente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</dc:title>
  <dc:creator>Karin Natalie Drake</dc:creator>
  <cp:lastModifiedBy>Microsoft Office User</cp:lastModifiedBy>
  <cp:revision>5</cp:revision>
  <dcterms:created xsi:type="dcterms:W3CDTF">2016-05-10T01:26:19Z</dcterms:created>
  <dcterms:modified xsi:type="dcterms:W3CDTF">2016-05-17T00:41:00Z</dcterms:modified>
</cp:coreProperties>
</file>