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8" r:id="rId13"/>
    <p:sldId id="269" r:id="rId14"/>
    <p:sldId id="270" r:id="rId15"/>
    <p:sldId id="271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8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17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86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6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04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2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7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6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D4B727B-1713-40D0-BCCB-3D56107D5CB3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24A1C07-6AC9-4B7A-99D6-DA0E47F88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0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8" y="1372197"/>
            <a:ext cx="9189721" cy="164149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Return to Work (RTW)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5064761" cy="754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After an injury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440" y="4670335"/>
            <a:ext cx="1990640" cy="176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39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Job Descriptions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Employer may have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Clinic can provide service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5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Employer Successful Return to 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Commitment to health and safety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Fewer lost work days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 the injured worker (highly predictive of successful RTW)</a:t>
            </a:r>
          </a:p>
          <a:p>
            <a:r>
              <a:rPr lang="en-US" dirty="0">
                <a:solidFill>
                  <a:schemeClr val="tx1"/>
                </a:solidFill>
              </a:rPr>
              <a:t>Make modified duty available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Meet with the injured worker quickly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Responsible Return to Work Coordinator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Communicate with the health care provider about work and demands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Reduced costs and work comp experience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28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is the clinic doing?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Measure: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Length of time away from work given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Claim duration to Med Stat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Medication prescribing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Complementary treatment-PT, Acupuncture, Chiropractic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Share results with the physicians; how the department is doing and how they compare with their colleagues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evidence based guidelines, if available: Reed, ODG, ACOEM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02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is the employer doing?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Multiple measures: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Written policies and procedures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Modified duty tasks identified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Direct medical costs decreased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Indirect costs-indemnity/lost work days, experience rating lower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Relationship with the physician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Employee satisfaction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Supervisor satisfaction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62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Case Study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Burton Blatt Institute, Syracuse University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Heavy construction concrete company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Informal RTW program in 2005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49 time loss WCF claims and 1,176 lost work days in 2005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2005 annual cost $464,000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Applied RTW strategies…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2010, 7 time loss claims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2010 annual claims cost $1,088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2010, Work Comp Modification Rate decreased by 25%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7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RTW Strategies Applied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Meetings with physicians to explain RTW program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Meetings with injured employees to show support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 work restrictions and determine work ability/tasks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Same day contact with physician, provide job description, work with the physician to find appropriate work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Conduct accident investigations on all injuries, by safety best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Monitor recovery and adjust work tasks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Ongoing contact with the injured worker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72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Thank you!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What questions do you have?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405" y="2917089"/>
            <a:ext cx="4644321" cy="303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to Work 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Early, safe, sustainable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Focus on ability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Improve worker retention and satisfaction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Increased time at work, productivity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Stable employment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Implemented fairly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Reduced cost-direct medical and indemnity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4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to work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Formal- Written policies and procedures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Guides supervisors and employees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Consistency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Informal- No written policies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Case by case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Relationship based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practices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00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Why is early return to work good for the worker?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Earning wages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Maintain benefits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Social aspect of work/be with co-workers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Self esteem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Focus on ability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 the job work conditioning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Communicate with the employer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their job/sense of job security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Likelihood of RTW diminishes over time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605" y="2462592"/>
            <a:ext cx="4013523" cy="337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9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Early return to work is good for the employer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Promote faster recovery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Reduce loss of productivity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skilled worker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Reduce training costs of new workers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Decrease WCF premiums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Decrease indemnity costs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Complements health and wellness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531" y="2540899"/>
            <a:ext cx="3615638" cy="351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5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 Releases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Physician discusses goals for early and safe return to work with the worker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Physician provides objective restrictions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medical guidelines if available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Communicate restrictions to employer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Ask for regular job description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Ask for modified duty job description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 the employee and employer for early and safe return to work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17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keep moving?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Newton’s law of motion: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 body in motion tends to stay in motion and body at rest tends to stay at rest, unless acted upon by an outside force.</a:t>
            </a:r>
          </a:p>
          <a:p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Return to work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Patients who are active, tend to have better outcomes</a:t>
            </a:r>
          </a:p>
          <a:p>
            <a:r>
              <a:rPr lang="en-US" dirty="0">
                <a:solidFill>
                  <a:schemeClr val="tx1"/>
                </a:solidFill>
              </a:rPr>
              <a:t>Patients who are taken of work, tend to remain off work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450" y="542167"/>
            <a:ext cx="1140977" cy="106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68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Provide restrictions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Identify impairment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Identify restrictions or functional limits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Make restrictions clear and objective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Ask the employer for job descriptions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Ask the employer for modified duty job descriptions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Employer determines accommodation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4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Tips: Do’s and Don’ts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4375" y="1848642"/>
          <a:ext cx="8223250" cy="3946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1625"/>
                <a:gridCol w="411162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Don’t Write: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Instead, write: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work in a stress-free environment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to work in quiet environment to minimize frequent distractions and interruptions.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not multi-task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Multi-factorial assignments must be broken down into discreet tasks or Memory prompts may be supplemented no more than 3x’s daily with personal check-ins or reminders by supervision personnel.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be off on Mondays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only work 32 hours per week. It should be the employer’s decision as to how they assign their employee to the work schedule.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night or evening shifts (this assumes that impaired night vision is not a relevant medical diagnosis)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only work 8 hours per day. Again, it should be the employer’s decision as to how they assign their employee to the work schedule.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be allowed to go home, early, or as needed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may work 6 hours per day form (Date) to (Date), followed by 7 hours per day from (Date) to (Date) and 8 hours per day beginning (Date).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overtime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may perform their usual and customary duties, within regular working hours.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only drive the new buses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is to avoid strong vibrations or jerking movements affecting the pelvis, lower back regions while seated to include driving activities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Patient should not work with their present supervisor and should be assigned to a different department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Patient should be assigned tasks he/she is fully competent to perform and is encouraged to review daily accomplishments and any difficulties, 2x a day with a supervisor/manager.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3187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149</TotalTime>
  <Words>842</Words>
  <Application>Microsoft Macintosh PowerPoint</Application>
  <PresentationFormat>Widescreen</PresentationFormat>
  <Paragraphs>127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Depth</vt:lpstr>
      <vt:lpstr>Return to Work (RTW)</vt:lpstr>
      <vt:lpstr>Return to Work Goals</vt:lpstr>
      <vt:lpstr>Return to work program</vt:lpstr>
      <vt:lpstr>Why is early return to work good for the worker?</vt:lpstr>
      <vt:lpstr>Early return to work is good for the employer</vt:lpstr>
      <vt:lpstr>Work Releases</vt:lpstr>
      <vt:lpstr>Why keep moving?</vt:lpstr>
      <vt:lpstr>Provide restrictions</vt:lpstr>
      <vt:lpstr>Tips: Do’s and Don’ts</vt:lpstr>
      <vt:lpstr>Job Descriptions</vt:lpstr>
      <vt:lpstr>Employer Successful Return to Work</vt:lpstr>
      <vt:lpstr>How is the clinic doing?</vt:lpstr>
      <vt:lpstr>How is the employer doing?</vt:lpstr>
      <vt:lpstr>Case Study Burton Blatt Institute, Syracuse University</vt:lpstr>
      <vt:lpstr>RTW Strategies Applied</vt:lpstr>
      <vt:lpstr>Thank you!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Work</dc:title>
  <dc:creator>Karin Natalie Drake</dc:creator>
  <cp:lastModifiedBy>Microsoft Office User</cp:lastModifiedBy>
  <cp:revision>24</cp:revision>
  <dcterms:created xsi:type="dcterms:W3CDTF">2016-05-13T01:21:31Z</dcterms:created>
  <dcterms:modified xsi:type="dcterms:W3CDTF">2016-05-17T00:42:04Z</dcterms:modified>
</cp:coreProperties>
</file>