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58" r:id="rId5"/>
    <p:sldId id="259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62" d="100"/>
          <a:sy n="62" d="100"/>
        </p:scale>
        <p:origin x="200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07E23-991A-4CD6-9F23-AB5798333CC0}" type="datetimeFigureOut">
              <a:rPr lang="en-US" smtClean="0"/>
              <a:t>5/16/16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A970A-5819-4E2D-A3DF-BAB0290936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4675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07E23-991A-4CD6-9F23-AB5798333CC0}" type="datetimeFigureOut">
              <a:rPr lang="en-US" smtClean="0"/>
              <a:t>5/16/16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A970A-5819-4E2D-A3DF-BAB0290936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2932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07E23-991A-4CD6-9F23-AB5798333CC0}" type="datetimeFigureOut">
              <a:rPr lang="en-US" smtClean="0"/>
              <a:t>5/16/16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A970A-5819-4E2D-A3DF-BAB0290936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2758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07E23-991A-4CD6-9F23-AB5798333CC0}" type="datetimeFigureOut">
              <a:rPr lang="en-US" smtClean="0"/>
              <a:t>5/16/16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A970A-5819-4E2D-A3DF-BAB02909368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59858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07E23-991A-4CD6-9F23-AB5798333CC0}" type="datetimeFigureOut">
              <a:rPr lang="en-US" smtClean="0"/>
              <a:t>5/16/16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A970A-5819-4E2D-A3DF-BAB0290936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268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07E23-991A-4CD6-9F23-AB5798333CC0}" type="datetimeFigureOut">
              <a:rPr lang="en-US" smtClean="0"/>
              <a:t>5/16/16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A970A-5819-4E2D-A3DF-BAB0290936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7465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07E23-991A-4CD6-9F23-AB5798333CC0}" type="datetimeFigureOut">
              <a:rPr lang="en-US" smtClean="0"/>
              <a:t>5/16/16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A970A-5819-4E2D-A3DF-BAB0290936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1460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07E23-991A-4CD6-9F23-AB5798333CC0}" type="datetimeFigureOut">
              <a:rPr lang="en-US" smtClean="0"/>
              <a:t>5/16/16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A970A-5819-4E2D-A3DF-BAB0290936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52256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07E23-991A-4CD6-9F23-AB5798333CC0}" type="datetimeFigureOut">
              <a:rPr lang="en-US" smtClean="0"/>
              <a:t>5/16/16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A970A-5819-4E2D-A3DF-BAB0290936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355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07E23-991A-4CD6-9F23-AB5798333CC0}" type="datetimeFigureOut">
              <a:rPr lang="en-US" smtClean="0"/>
              <a:t>5/16/16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A970A-5819-4E2D-A3DF-BAB0290936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2772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07E23-991A-4CD6-9F23-AB5798333CC0}" type="datetimeFigureOut">
              <a:rPr lang="en-US" smtClean="0"/>
              <a:t>5/16/16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A970A-5819-4E2D-A3DF-BAB0290936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7299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07E23-991A-4CD6-9F23-AB5798333CC0}" type="datetimeFigureOut">
              <a:rPr lang="en-US" smtClean="0"/>
              <a:t>5/16/16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A970A-5819-4E2D-A3DF-BAB0290936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136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07E23-991A-4CD6-9F23-AB5798333CC0}" type="datetimeFigureOut">
              <a:rPr lang="en-US" smtClean="0"/>
              <a:t>5/16/16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A970A-5819-4E2D-A3DF-BAB0290936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8048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07E23-991A-4CD6-9F23-AB5798333CC0}" type="datetimeFigureOut">
              <a:rPr lang="en-US" smtClean="0"/>
              <a:t>5/16/16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A970A-5819-4E2D-A3DF-BAB0290936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3784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07E23-991A-4CD6-9F23-AB5798333CC0}" type="datetimeFigureOut">
              <a:rPr lang="en-US" smtClean="0"/>
              <a:t>5/16/16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A970A-5819-4E2D-A3DF-BAB0290936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0583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07E23-991A-4CD6-9F23-AB5798333CC0}" type="datetimeFigureOut">
              <a:rPr lang="en-US" smtClean="0"/>
              <a:t>5/16/16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A970A-5819-4E2D-A3DF-BAB0290936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2935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07E23-991A-4CD6-9F23-AB5798333CC0}" type="datetimeFigureOut">
              <a:rPr lang="en-US" smtClean="0"/>
              <a:t>5/16/16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A970A-5819-4E2D-A3DF-BAB0290936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167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9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D3507E23-991A-4CD6-9F23-AB5798333CC0}" type="datetimeFigureOut">
              <a:rPr lang="en-US" smtClean="0"/>
              <a:t>5/16/16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4AFA970A-5819-4E2D-A3DF-BAB0290936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37155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87582" y="2429897"/>
            <a:ext cx="9144000" cy="164149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Documentation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05329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Why is documentation important?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Quality care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Care team communication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Hazard identification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Reimbursement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Allows measuring for process improvement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35117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Process Improvement tools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Process Mapping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Waste Walk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6 S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21678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Employer site documentation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tx1"/>
                </a:solidFill>
              </a:rPr>
              <a:t>Consider checklist for quality and safety checks</a:t>
            </a:r>
          </a:p>
          <a:p>
            <a:r>
              <a:rPr lang="en-US" sz="4000" dirty="0" smtClean="0">
                <a:solidFill>
                  <a:schemeClr val="tx1"/>
                </a:solidFill>
              </a:rPr>
              <a:t>Equipment daily checks</a:t>
            </a:r>
            <a:endParaRPr lang="en-US" sz="4000" dirty="0">
              <a:solidFill>
                <a:schemeClr val="tx1"/>
              </a:solidFill>
            </a:endParaRPr>
          </a:p>
          <a:p>
            <a:r>
              <a:rPr lang="en-US" sz="4000" dirty="0" smtClean="0">
                <a:solidFill>
                  <a:schemeClr val="tx1"/>
                </a:solidFill>
              </a:rPr>
              <a:t>First aid log: log all visit types</a:t>
            </a:r>
          </a:p>
          <a:p>
            <a:r>
              <a:rPr lang="en-US" sz="4000" dirty="0" smtClean="0">
                <a:solidFill>
                  <a:schemeClr val="tx1"/>
                </a:solidFill>
              </a:rPr>
              <a:t>Problem solving documentation: SOAP</a:t>
            </a:r>
          </a:p>
          <a:p>
            <a:r>
              <a:rPr lang="en-US" sz="4000" dirty="0" smtClean="0">
                <a:solidFill>
                  <a:schemeClr val="tx1"/>
                </a:solidFill>
              </a:rPr>
              <a:t>Audit results and recommendations</a:t>
            </a:r>
            <a:endParaRPr lang="en-US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99675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Documentation supports reimbursement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>
              <a:solidFill>
                <a:srgbClr val="0070C0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Complete documentation to ensure reimbursement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Codes, orders, tests, time spent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Learn reimbursement rules and set policies and processes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55127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Thank you!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What questions do you have?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0933" y="2743200"/>
            <a:ext cx="6891866" cy="391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3816933"/>
      </p:ext>
    </p:extLst>
  </p:cSld>
  <p:clrMapOvr>
    <a:masterClrMapping/>
  </p:clrMapOvr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Depth</Template>
  <TotalTime>83</TotalTime>
  <Words>91</Words>
  <Application>Microsoft Macintosh PowerPoint</Application>
  <PresentationFormat>Widescreen</PresentationFormat>
  <Paragraphs>24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Corbel</vt:lpstr>
      <vt:lpstr>Arial</vt:lpstr>
      <vt:lpstr>Depth</vt:lpstr>
      <vt:lpstr>Documentation</vt:lpstr>
      <vt:lpstr>Why is documentation important?</vt:lpstr>
      <vt:lpstr>Process Improvement tools</vt:lpstr>
      <vt:lpstr>Employer site documentation</vt:lpstr>
      <vt:lpstr>Documentation supports reimbursement</vt:lpstr>
      <vt:lpstr>Thank you!</vt:lpstr>
    </vt:vector>
  </TitlesOfParts>
  <Company>Kaiser Permanente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Documentation</dc:title>
  <dc:creator>Karin Natalie Drake</dc:creator>
  <cp:lastModifiedBy>Microsoft Office User</cp:lastModifiedBy>
  <cp:revision>5</cp:revision>
  <dcterms:created xsi:type="dcterms:W3CDTF">2016-05-15T22:17:35Z</dcterms:created>
  <dcterms:modified xsi:type="dcterms:W3CDTF">2016-05-17T00:54:28Z</dcterms:modified>
</cp:coreProperties>
</file>